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61" r:id="rId3"/>
    <p:sldId id="256" r:id="rId4"/>
    <p:sldId id="258" r:id="rId5"/>
    <p:sldId id="259" r:id="rId6"/>
    <p:sldId id="260" r:id="rId7"/>
    <p:sldId id="257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40" autoAdjust="0"/>
  </p:normalViewPr>
  <p:slideViewPr>
    <p:cSldViewPr>
      <p:cViewPr>
        <p:scale>
          <a:sx n="10" d="100"/>
          <a:sy n="10" d="100"/>
        </p:scale>
        <p:origin x="-2226" y="-13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D560-EA2B-4DA1-B4B5-8AF6D07E581D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1714-7675-4942-8B41-7E1BF5B0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D560-EA2B-4DA1-B4B5-8AF6D07E581D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1714-7675-4942-8B41-7E1BF5B0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D560-EA2B-4DA1-B4B5-8AF6D07E581D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1714-7675-4942-8B41-7E1BF5B0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D560-EA2B-4DA1-B4B5-8AF6D07E581D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1714-7675-4942-8B41-7E1BF5B0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D560-EA2B-4DA1-B4B5-8AF6D07E581D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1714-7675-4942-8B41-7E1BF5B0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D560-EA2B-4DA1-B4B5-8AF6D07E581D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1714-7675-4942-8B41-7E1BF5B0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D560-EA2B-4DA1-B4B5-8AF6D07E581D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1714-7675-4942-8B41-7E1BF5B0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D560-EA2B-4DA1-B4B5-8AF6D07E581D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1714-7675-4942-8B41-7E1BF5B0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D560-EA2B-4DA1-B4B5-8AF6D07E581D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1714-7675-4942-8B41-7E1BF5B0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D560-EA2B-4DA1-B4B5-8AF6D07E581D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1714-7675-4942-8B41-7E1BF5B0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D560-EA2B-4DA1-B4B5-8AF6D07E581D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1714-7675-4942-8B41-7E1BF5B0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7D560-EA2B-4DA1-B4B5-8AF6D07E581D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1714-7675-4942-8B41-7E1BF5B0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6040292.JPG"/>
          <p:cNvPicPr>
            <a:picLocks noChangeAspect="1"/>
          </p:cNvPicPr>
          <p:nvPr/>
        </p:nvPicPr>
        <p:blipFill>
          <a:blip r:embed="rId2" cstate="print">
            <a:lum bright="30000" contrast="10000"/>
          </a:blip>
          <a:stretch>
            <a:fillRect/>
          </a:stretch>
        </p:blipFill>
        <p:spPr>
          <a:xfrm>
            <a:off x="471760" y="353820"/>
            <a:ext cx="8200479" cy="6150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Olahan</a:t>
            </a:r>
            <a:r>
              <a:rPr lang="en-US" b="1" dirty="0" smtClean="0"/>
              <a:t> strawberry </a:t>
            </a:r>
            <a:r>
              <a:rPr lang="en-US" b="1" dirty="0" err="1" smtClean="0"/>
              <a:t>kiny</a:t>
            </a:r>
            <a:r>
              <a:rPr lang="en-US" b="1" dirty="0" smtClean="0"/>
              <a:t> berry</a:t>
            </a:r>
            <a:endParaRPr lang="en-US" b="1" dirty="0"/>
          </a:p>
        </p:txBody>
      </p:sp>
      <p:pic>
        <p:nvPicPr>
          <p:cNvPr id="4" name="Content Placeholder 3" descr="P6110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6491" y="434182"/>
            <a:ext cx="7589309" cy="5691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to02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812800" y="228600"/>
            <a:ext cx="7721600" cy="624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358731" y="3242469"/>
            <a:ext cx="2522538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MANISAN STRAWBERRY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oto018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 contrast="20000"/>
          </a:blip>
          <a:stretch>
            <a:fillRect/>
          </a:stretch>
        </p:blipFill>
        <p:spPr>
          <a:xfrm rot="16200000">
            <a:off x="294746" y="772052"/>
            <a:ext cx="6268509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DODOL KANTONG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oto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143000"/>
            <a:ext cx="6034617" cy="4983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572000" cy="5745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SIROP 620  ml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oto00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30000"/>
          </a:blip>
          <a:stretch>
            <a:fillRect/>
          </a:stretch>
        </p:blipFill>
        <p:spPr>
          <a:xfrm rot="5400000">
            <a:off x="1554691" y="1440127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0"/>
            <a:ext cx="8229600" cy="533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DODOL STRAWBERRY BY KINDY BERRY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Foto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"/>
            <a:ext cx="7620000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324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Sambal</a:t>
            </a:r>
            <a:r>
              <a:rPr lang="en-US" b="1" dirty="0" smtClean="0"/>
              <a:t> Strawberry 450g</a:t>
            </a:r>
            <a:endParaRPr lang="en-US" b="1" dirty="0"/>
          </a:p>
        </p:txBody>
      </p:sp>
      <p:pic>
        <p:nvPicPr>
          <p:cNvPr id="4" name="Content Placeholder 3" descr="P6110319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1554163" y="434975"/>
            <a:ext cx="7589837" cy="5691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48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SIROP 620 ml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6110315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0" y="304800"/>
            <a:ext cx="8275638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22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Olahan strawberry kiny berry</vt:lpstr>
      <vt:lpstr>Slide 3</vt:lpstr>
      <vt:lpstr>MANISAN STRAWBERRY</vt:lpstr>
      <vt:lpstr>DODOL KANTONG </vt:lpstr>
      <vt:lpstr>SIROP 620  ml</vt:lpstr>
      <vt:lpstr>DODOL STRAWBERRY BY KINDY BERRY</vt:lpstr>
      <vt:lpstr>Sambal Strawberry 450g</vt:lpstr>
      <vt:lpstr>SIROP 620 ml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DATA</dc:creator>
  <cp:lastModifiedBy>DATA</cp:lastModifiedBy>
  <cp:revision>7</cp:revision>
  <dcterms:created xsi:type="dcterms:W3CDTF">2010-11-05T05:48:23Z</dcterms:created>
  <dcterms:modified xsi:type="dcterms:W3CDTF">2010-11-07T11:54:25Z</dcterms:modified>
</cp:coreProperties>
</file>